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36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>
        <p:scale>
          <a:sx n="100" d="100"/>
          <a:sy n="100" d="100"/>
        </p:scale>
        <p:origin x="-204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61B2-1616-4D0F-BFF8-DFE7802B3C74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E5DC-EFD2-4976-B858-383D5F481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83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61B2-1616-4D0F-BFF8-DFE7802B3C74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E5DC-EFD2-4976-B858-383D5F481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41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61B2-1616-4D0F-BFF8-DFE7802B3C74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E5DC-EFD2-4976-B858-383D5F481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95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61B2-1616-4D0F-BFF8-DFE7802B3C74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E5DC-EFD2-4976-B858-383D5F481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625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61B2-1616-4D0F-BFF8-DFE7802B3C74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E5DC-EFD2-4976-B858-383D5F481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92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61B2-1616-4D0F-BFF8-DFE7802B3C74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E5DC-EFD2-4976-B858-383D5F481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76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61B2-1616-4D0F-BFF8-DFE7802B3C74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E5DC-EFD2-4976-B858-383D5F481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15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61B2-1616-4D0F-BFF8-DFE7802B3C74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E5DC-EFD2-4976-B858-383D5F481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74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61B2-1616-4D0F-BFF8-DFE7802B3C74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E5DC-EFD2-4976-B858-383D5F481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30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61B2-1616-4D0F-BFF8-DFE7802B3C74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E5DC-EFD2-4976-B858-383D5F481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489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61B2-1616-4D0F-BFF8-DFE7802B3C74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E5DC-EFD2-4976-B858-383D5F481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806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261B2-1616-4D0F-BFF8-DFE7802B3C74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BE5DC-EFD2-4976-B858-383D5F481D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5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102" y="2695912"/>
            <a:ext cx="4014427" cy="301082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289" y="2639916"/>
            <a:ext cx="4163750" cy="3122813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340999" y="1912348"/>
            <a:ext cx="4556533" cy="4577948"/>
          </a:xfrm>
          <a:prstGeom prst="ellipse">
            <a:avLst/>
          </a:prstGeom>
          <a:solidFill>
            <a:srgbClr val="DDDDD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080" y="3349101"/>
            <a:ext cx="2754522" cy="182800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74469" y="330926"/>
            <a:ext cx="84298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653600"/>
                </a:solidFill>
              </a:rPr>
              <a:t>Facilitating Partnerships to Achieve Common Goals</a:t>
            </a:r>
          </a:p>
        </p:txBody>
      </p:sp>
    </p:spTree>
    <p:extLst>
      <p:ext uri="{BB962C8B-B14F-4D97-AF65-F5344CB8AC3E}">
        <p14:creationId xmlns:p14="http://schemas.microsoft.com/office/powerpoint/2010/main" val="2246672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82881" y="276235"/>
            <a:ext cx="88072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653600"/>
                </a:solidFill>
              </a:rPr>
              <a:t>Challenge #1</a:t>
            </a:r>
          </a:p>
          <a:p>
            <a:pPr algn="ctr"/>
            <a:r>
              <a:rPr lang="en-US" sz="4800" b="1" dirty="0" smtClean="0">
                <a:solidFill>
                  <a:srgbClr val="653600"/>
                </a:solidFill>
              </a:rPr>
              <a:t>Communicating Effectively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6046" y="4000500"/>
            <a:ext cx="3810000" cy="2857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64" y="4206561"/>
            <a:ext cx="3212326" cy="18042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20464" y="2320707"/>
            <a:ext cx="32123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653600"/>
                </a:solidFill>
              </a:rPr>
              <a:t>Within the Partnership</a:t>
            </a:r>
            <a:endParaRPr lang="en-US" sz="4000" b="1" dirty="0">
              <a:solidFill>
                <a:srgbClr val="6536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66299" y="2320707"/>
            <a:ext cx="34231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653600"/>
                </a:solidFill>
              </a:rPr>
              <a:t>About Partnerships</a:t>
            </a:r>
            <a:endParaRPr lang="en-US" sz="4000" b="1" dirty="0">
              <a:solidFill>
                <a:srgbClr val="653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089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53" t="8306" r="10361" b="12690"/>
          <a:stretch/>
        </p:blipFill>
        <p:spPr>
          <a:xfrm>
            <a:off x="2238564" y="4068318"/>
            <a:ext cx="1327394" cy="229560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82881" y="276235"/>
            <a:ext cx="87816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653600"/>
                </a:solidFill>
              </a:rPr>
              <a:t>Challenge #2</a:t>
            </a:r>
          </a:p>
          <a:p>
            <a:pPr algn="ctr"/>
            <a:r>
              <a:rPr lang="en-US" sz="4800" b="1" dirty="0" smtClean="0">
                <a:solidFill>
                  <a:srgbClr val="653600"/>
                </a:solidFill>
              </a:rPr>
              <a:t>Managing Power Dynamics</a:t>
            </a:r>
            <a:endParaRPr lang="en-US" sz="4800" b="1" dirty="0">
              <a:solidFill>
                <a:srgbClr val="6536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0464" y="2320707"/>
            <a:ext cx="32123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653600"/>
                </a:solidFill>
              </a:rPr>
              <a:t>Changing Perceptions</a:t>
            </a:r>
            <a:endParaRPr lang="en-US" sz="4000" b="1" dirty="0">
              <a:solidFill>
                <a:srgbClr val="6536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35833" y="2420061"/>
            <a:ext cx="34231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653600"/>
                </a:solidFill>
              </a:rPr>
              <a:t>Valuing Partner Roles</a:t>
            </a:r>
            <a:endParaRPr lang="en-US" sz="4000" b="1" dirty="0">
              <a:solidFill>
                <a:srgbClr val="6536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3" t="48777" r="48155" b="10143"/>
          <a:stretch/>
        </p:blipFill>
        <p:spPr>
          <a:xfrm>
            <a:off x="687306" y="5045207"/>
            <a:ext cx="1725931" cy="115049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740083" y="4583542"/>
            <a:ext cx="4902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$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875" y="3815050"/>
            <a:ext cx="2491243" cy="2803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123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82881" y="276235"/>
            <a:ext cx="87816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653600"/>
                </a:solidFill>
              </a:rPr>
              <a:t>Challenge </a:t>
            </a:r>
            <a:r>
              <a:rPr lang="en-US" sz="4800" b="1" dirty="0" smtClean="0">
                <a:solidFill>
                  <a:srgbClr val="653600"/>
                </a:solidFill>
              </a:rPr>
              <a:t>#3</a:t>
            </a:r>
            <a:endParaRPr lang="en-US" sz="4800" b="1" dirty="0">
              <a:solidFill>
                <a:srgbClr val="653600"/>
              </a:solidFill>
            </a:endParaRPr>
          </a:p>
          <a:p>
            <a:pPr algn="ctr"/>
            <a:r>
              <a:rPr lang="en-US" sz="4800" b="1" dirty="0" smtClean="0">
                <a:solidFill>
                  <a:srgbClr val="653600"/>
                </a:solidFill>
              </a:rPr>
              <a:t>From Friends to Colleagues</a:t>
            </a:r>
            <a:endParaRPr lang="en-US" sz="4800" b="1" dirty="0">
              <a:solidFill>
                <a:srgbClr val="6536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7307" y="2420061"/>
            <a:ext cx="7771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653600"/>
                </a:solidFill>
              </a:rPr>
              <a:t>Adopting Effective Systems</a:t>
            </a:r>
            <a:endParaRPr lang="en-US" sz="4000" b="1" dirty="0">
              <a:solidFill>
                <a:srgbClr val="6536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398" y="3255814"/>
            <a:ext cx="5105464" cy="35211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20" b="32092"/>
          <a:stretch/>
        </p:blipFill>
        <p:spPr>
          <a:xfrm>
            <a:off x="2446376" y="4136164"/>
            <a:ext cx="4253509" cy="176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109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82881" y="276235"/>
            <a:ext cx="8781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653600"/>
                </a:solidFill>
              </a:rPr>
              <a:t>Together We Can!</a:t>
            </a:r>
            <a:endParaRPr lang="en-US" sz="4800" b="1" dirty="0">
              <a:solidFill>
                <a:srgbClr val="6536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7306" y="1791411"/>
            <a:ext cx="77716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653600"/>
                </a:solidFill>
              </a:rPr>
              <a:t>As long we don’t get bogged down with the partnership!</a:t>
            </a:r>
            <a:endParaRPr lang="en-US" sz="4000" b="1" dirty="0">
              <a:solidFill>
                <a:srgbClr val="6536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0769" y="3208451"/>
            <a:ext cx="3128185" cy="364954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50" y="4079096"/>
            <a:ext cx="2925640" cy="25171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02680" y="3716065"/>
            <a:ext cx="1744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Role Confusion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2251148">
            <a:off x="3495592" y="4275316"/>
            <a:ext cx="1314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Money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9552283">
            <a:off x="649860" y="5120764"/>
            <a:ext cx="1833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Power Inequality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9898919">
            <a:off x="1622391" y="4224168"/>
            <a:ext cx="1314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Branding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940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59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Holloway Wadhwani</dc:creator>
  <cp:lastModifiedBy>Admin</cp:lastModifiedBy>
  <cp:revision>10</cp:revision>
  <dcterms:created xsi:type="dcterms:W3CDTF">2014-06-17T17:13:32Z</dcterms:created>
  <dcterms:modified xsi:type="dcterms:W3CDTF">2014-06-24T16:31:17Z</dcterms:modified>
</cp:coreProperties>
</file>